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56" r:id="rId2"/>
    <p:sldId id="354" r:id="rId3"/>
    <p:sldId id="355" r:id="rId4"/>
    <p:sldId id="407" r:id="rId5"/>
    <p:sldId id="300" r:id="rId6"/>
    <p:sldId id="377" r:id="rId7"/>
    <p:sldId id="405" r:id="rId8"/>
    <p:sldId id="403" r:id="rId9"/>
    <p:sldId id="406" r:id="rId10"/>
    <p:sldId id="274" r:id="rId11"/>
    <p:sldId id="401" r:id="rId12"/>
    <p:sldId id="330" r:id="rId13"/>
    <p:sldId id="404" r:id="rId14"/>
    <p:sldId id="378" r:id="rId15"/>
    <p:sldId id="282" r:id="rId16"/>
    <p:sldId id="334" r:id="rId17"/>
    <p:sldId id="333" r:id="rId18"/>
    <p:sldId id="328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297" r:id="rId30"/>
    <p:sldId id="345" r:id="rId31"/>
    <p:sldId id="347" r:id="rId32"/>
    <p:sldId id="346" r:id="rId33"/>
    <p:sldId id="286" r:id="rId34"/>
    <p:sldId id="348" r:id="rId35"/>
    <p:sldId id="349" r:id="rId36"/>
    <p:sldId id="350" r:id="rId37"/>
    <p:sldId id="381" r:id="rId38"/>
    <p:sldId id="382" r:id="rId39"/>
    <p:sldId id="383" r:id="rId40"/>
    <p:sldId id="386" r:id="rId41"/>
    <p:sldId id="385" r:id="rId42"/>
    <p:sldId id="387" r:id="rId43"/>
    <p:sldId id="388" r:id="rId44"/>
    <p:sldId id="390" r:id="rId45"/>
    <p:sldId id="391" r:id="rId46"/>
    <p:sldId id="392" r:id="rId47"/>
    <p:sldId id="393" r:id="rId48"/>
    <p:sldId id="394" r:id="rId49"/>
    <p:sldId id="397" r:id="rId50"/>
    <p:sldId id="399" r:id="rId51"/>
    <p:sldId id="400" r:id="rId52"/>
    <p:sldId id="379" r:id="rId53"/>
    <p:sldId id="357" r:id="rId54"/>
    <p:sldId id="358" r:id="rId55"/>
    <p:sldId id="359" r:id="rId56"/>
    <p:sldId id="360" r:id="rId57"/>
    <p:sldId id="376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408" r:id="rId74"/>
    <p:sldId id="380" r:id="rId75"/>
    <p:sldId id="272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4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4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25.png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 &amp; Calculation Example</a:t>
            </a:r>
          </a:p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Simulation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Bahnschrift SemiLight" panose="020B0502040204020203" pitchFamily="34" charset="0"/>
              </a:rPr>
              <a:t>04/07/2020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Numerical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DEM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400000" cy="13235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47309"/>
            <a:ext cx="5400000" cy="13633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77086"/>
            <a:ext cx="5400000" cy="1207409"/>
          </a:xfrm>
          <a:prstGeom prst="rect">
            <a:avLst/>
          </a:prstGeom>
        </p:spPr>
      </p:pic>
      <p:pic>
        <p:nvPicPr>
          <p:cNvPr id="7" name="内容占位符 3" descr="https://geovbox.com/example/push/10k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00" y="1690688"/>
            <a:ext cx="5400000" cy="471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Suitable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51" y="3212103"/>
            <a:ext cx="4680000" cy="12744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51" y="4486590"/>
            <a:ext cx="4680000" cy="1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Multi-dimensional Analysis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23547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90689"/>
            <a:ext cx="3600000" cy="2354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9"/>
            <a:ext cx="3600000" cy="2354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4045425"/>
            <a:ext cx="3600000" cy="23547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45425"/>
            <a:ext cx="3600000" cy="23547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4045425"/>
            <a:ext cx="3600000" cy="23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</a:t>
            </a:r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courses for 45 </a:t>
            </a: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ython Code for Post-processing Algorithm: 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56172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lines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Map Figure: 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22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Model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0.00%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8" y="1690688"/>
            <a:ext cx="6120000" cy="9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Structural Deformation</a:t>
            </a:r>
            <a:endParaRPr lang="zh-CN" altLang="en-US" sz="4000" dirty="0"/>
          </a:p>
        </p:txBody>
      </p:sp>
      <p:pic>
        <p:nvPicPr>
          <p:cNvPr id="5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90688"/>
            <a:ext cx="3960000" cy="488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Thesis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Pages: about 100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Words: about 50k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Repetitive Rate: 1%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60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Mean Normal Stress &amp; Maximal Shear Stress</a:t>
            </a:r>
            <a:endParaRPr lang="zh-CN" altLang="en-US" sz="4000" dirty="0"/>
          </a:p>
        </p:txBody>
      </p:sp>
      <p:pic>
        <p:nvPicPr>
          <p:cNvPr id="5" name="图片 4" descr="E:\GitHub\YADEM\Controlling-Simulation\2D\compression 100-800\Data\Figure\single\series\Maximal Shear Str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8581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series\Mean Normal Stres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0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Volumetric Strain</a:t>
            </a:r>
            <a:endParaRPr lang="zh-CN" altLang="en-US" sz="4000" dirty="0"/>
          </a:p>
        </p:txBody>
      </p:sp>
      <p:pic>
        <p:nvPicPr>
          <p:cNvPr id="6" name="内容占位符 5" descr="E:\GitHub\YADEM\Controlling-Simulation\2D\compression 100-800\Data\Figure\single\series\Volumetric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Controlling-Simulation\2D\compression 100-800\Data\Figure\single\series\Volumetric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Volumetric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6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Distortional </a:t>
            </a:r>
            <a:r>
              <a:rPr lang="en-US" altLang="zh-CN" sz="4000" dirty="0">
                <a:latin typeface="Bahnschrift SemiLight" panose="020B0502040204020203" pitchFamily="34" charset="0"/>
              </a:rPr>
              <a:t>Strain</a:t>
            </a:r>
            <a:endParaRPr lang="zh-CN" altLang="en-US" sz="4000" dirty="0"/>
          </a:p>
        </p:txBody>
      </p:sp>
      <p:pic>
        <p:nvPicPr>
          <p:cNvPr id="9" name="内容占位符 8" descr="E:\GitHub\YADEM\Controlling-Simulation\2D\compression 100-800\Data\Figure\single\series\Distortional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Controlling-Simulation\2D\compression 100-800\Data\Figure\single\series\Distortional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Distortional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Controlling-Simulation\2D\compression 100-800\Data\Figure\single\series\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Resultant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1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内容占位符 6" descr="E:\GitHub\YADEM\Controlling-Simulation\2D\compression 100-800\Data\Figure\single\series\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Y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内容占位符 9" descr="E:\GitHub\YADEM\Controlling-Simulation\2D\compression 100-800\Data\Figure\single\series\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GitHub\YADEM\Controlling-Simulation\2D\compression 100-800\Data\Figure\single\series\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Gradient of 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Y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9325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X Gradient of 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7961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Y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 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Displacement Gradient</a:t>
            </a:r>
            <a:endParaRPr lang="zh-CN" altLang="en-US" sz="4000" dirty="0"/>
          </a:p>
        </p:txBody>
      </p:sp>
      <p:pic>
        <p:nvPicPr>
          <p:cNvPr id="7" name="内容占位符 6" descr="E:\GitHub\YADEM\Controlling-Simulation\2D\compression 100-800\Data\Figure\single\series\Y Gradient of 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2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Y Gradient of 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Y Gradient of 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Post-Processing\2D\Thesis\structural deformation-glob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648"/>
            <a:ext cx="6120000" cy="121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global-1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904350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stress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1532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1\gradient velocity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338714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657995"/>
            <a:ext cx="4680000" cy="739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8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5" name="内容占位符 6" descr="E:\GitHub\YADEM\Post-Processing\2D\Thesis\global-2\structural deformation-glob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201"/>
            <a:ext cx="6120000" cy="11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global-2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87257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2\strain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9473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Post-Processing\2D\Thesis\global-2\gradient displacement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24636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内容占位符 8" descr="E:\GitHub\YADEM\Controlling-Simulation\2D\compression 100-800\Data\Figure\single base salt bT=2.4 sT=5 sD=24 sO=200 sW=400\0.00%\Structural Deformation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09" y="657229"/>
            <a:ext cx="4680291" cy="73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4" name="内容占位符 3" descr="E:\GitHub\YADEM\Post-Processing\2D\Thesis\structural deformation-smoothe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326"/>
            <a:ext cx="2520000" cy="248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ROI bound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velocity RO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00" y="1684890"/>
            <a:ext cx="2520000" cy="24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displacement RO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Salt(far away) </a:t>
            </a:r>
            <a:r>
              <a:rPr lang="en-US" altLang="zh-CN" sz="4000" dirty="0">
                <a:latin typeface="Bahnschrift SemiLight" panose="020B0502040204020203" pitchFamily="34" charset="0"/>
              </a:rPr>
              <a:t>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Fold Thrust</a:t>
            </a:r>
            <a:r>
              <a:rPr lang="zh-CN" altLang="en-US" sz="4000" dirty="0">
                <a:latin typeface="Bahnschrift SemiLight" panose="020B0502040204020203" pitchFamily="34" charset="0"/>
              </a:rPr>
              <a:t> </a:t>
            </a:r>
            <a:r>
              <a:rPr lang="en-US" altLang="zh-CN" sz="4000" dirty="0">
                <a:latin typeface="Bahnschrift SemiLight" panose="020B0502040204020203" pitchFamily="34" charset="0"/>
              </a:rPr>
              <a:t>Belt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829" y="1690688"/>
            <a:ext cx="8175171" cy="41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Scale-from Surface</a:t>
            </a:r>
            <a:r>
              <a:rPr lang="en-US" altLang="zh-CN" sz="4000" dirty="0">
                <a:latin typeface="Bahnschrift SemiLight" panose="020B0502040204020203" pitchFamily="34" charset="0"/>
              </a:rPr>
              <a:t>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59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Multi-dimensional Analysis: Necessary for structural simulation research.</a:t>
            </a:r>
          </a:p>
          <a:p>
            <a:r>
              <a:rPr lang="en-US" altLang="zh-CN" sz="2000" dirty="0" err="1">
                <a:latin typeface="Bahnschrift SemiLight" panose="020B0502040204020203" pitchFamily="34" charset="0"/>
                <a:ea typeface="+mj-ea"/>
                <a:cs typeface="+mj-cs"/>
              </a:rPr>
              <a:t>DEMpost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: A friendly and efficient DEM post-processing module. </a:t>
            </a:r>
            <a:endParaRPr lang="en-US" altLang="zh-CN" sz="20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Single Salt Layer: Shrinkage and box-shape structure.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Double Salt Layer:  Soften the strata nearby and stable condition inside the salt. 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Pre-existing Fracture: Promote the upper plate to move upwards along the fracture.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200" y="2536652"/>
            <a:ext cx="5400000" cy="43213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400000" cy="14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00" y="197205"/>
            <a:ext cx="5400000" cy="666079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00000" cy="8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3833</TotalTime>
  <Words>465</Words>
  <Application>Microsoft Office PowerPoint</Application>
  <PresentationFormat>宽屏</PresentationFormat>
  <Paragraphs>159</Paragraphs>
  <Slides>75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1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Curriculum</vt:lpstr>
      <vt:lpstr>Workload</vt:lpstr>
      <vt:lpstr>Thesis</vt:lpstr>
      <vt:lpstr>Outline</vt:lpstr>
      <vt:lpstr>Outline</vt:lpstr>
      <vt:lpstr>Fold Thrust Belt</vt:lpstr>
      <vt:lpstr>Structural Simulation</vt:lpstr>
      <vt:lpstr>Structural Simulation</vt:lpstr>
      <vt:lpstr>Numerical Simulation</vt:lpstr>
      <vt:lpstr>DEM Software</vt:lpstr>
      <vt:lpstr>Suitable Software</vt:lpstr>
      <vt:lpstr>Multi-dimensional Analysis</vt:lpstr>
      <vt:lpstr>Outline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Outline</vt:lpstr>
      <vt:lpstr>Model</vt:lpstr>
      <vt:lpstr>Structural Deformation</vt:lpstr>
      <vt:lpstr>Mean Normal Stress &amp; Maximal Shear Stress</vt:lpstr>
      <vt:lpstr>Volumetric Strain</vt:lpstr>
      <vt:lpstr>Distortional Strain</vt:lpstr>
      <vt:lpstr>Velocity</vt:lpstr>
      <vt:lpstr>X Displacement</vt:lpstr>
      <vt:lpstr>Y Displacement</vt:lpstr>
      <vt:lpstr>Velocity Gradient</vt:lpstr>
      <vt:lpstr>X Displacement Gradient</vt:lpstr>
      <vt:lpstr>Y Displacement Gradient</vt:lpstr>
      <vt:lpstr>Advantages of DEMpost</vt:lpstr>
      <vt:lpstr>Advantages of DEMpost</vt:lpstr>
      <vt:lpstr>Advantages of DEMpost</vt:lpstr>
      <vt:lpstr>Outline</vt:lpstr>
      <vt:lpstr>Salt</vt:lpstr>
      <vt:lpstr>Salt Thickness</vt:lpstr>
      <vt:lpstr>Salt Thickness</vt:lpstr>
      <vt:lpstr>Salt Width</vt:lpstr>
      <vt:lpstr>Salt(far away) Width</vt:lpstr>
      <vt:lpstr>Salt Depth</vt:lpstr>
      <vt:lpstr>Salt Offset</vt:lpstr>
      <vt:lpstr>Fault Orientation</vt:lpstr>
      <vt:lpstr>Fault Inclination(+)</vt:lpstr>
      <vt:lpstr>Fault Inclination(-)</vt:lpstr>
      <vt:lpstr>Fault Depth(+)</vt:lpstr>
      <vt:lpstr>Fault Depth(-)</vt:lpstr>
      <vt:lpstr>Fault Offset(+)</vt:lpstr>
      <vt:lpstr>Fault Offset(+)</vt:lpstr>
      <vt:lpstr>Fault Offset(-)</vt:lpstr>
      <vt:lpstr>Fault Offset(-)</vt:lpstr>
      <vt:lpstr>Fault Scale-from Bottom(+)</vt:lpstr>
      <vt:lpstr>Fault Scale-from Bottom(-)</vt:lpstr>
      <vt:lpstr>Fault Scale-from Surface(+)</vt:lpstr>
      <vt:lpstr>Fault Scale-from Surface(-)</vt:lpstr>
      <vt:lpstr>Outline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 华敬</cp:lastModifiedBy>
  <cp:revision>246</cp:revision>
  <dcterms:created xsi:type="dcterms:W3CDTF">2019-10-24T05:35:00Z</dcterms:created>
  <dcterms:modified xsi:type="dcterms:W3CDTF">2020-07-02T14:10:30Z</dcterms:modified>
</cp:coreProperties>
</file>